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4" r:id="rId21"/>
    <p:sldId id="275" r:id="rId22"/>
    <p:sldId id="276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D4E05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441" autoAdjust="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1FC0CA-67B9-4F82-A355-0889FCAED5B7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9CE6A7-A6F7-487E-B755-8833FCC19F5F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f\My Pictures\My Pictures\June 14 2013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9343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CA" sz="8000" b="1" dirty="0" smtClean="0">
                <a:solidFill>
                  <a:schemeClr val="tx1"/>
                </a:solidFill>
                <a:latin typeface="BankGothic Md BT" pitchFamily="34" charset="0"/>
              </a:rPr>
              <a:t>Peninsula</a:t>
            </a:r>
            <a:r>
              <a:rPr lang="en-CA" sz="8000" b="1" dirty="0" smtClean="0">
                <a:solidFill>
                  <a:schemeClr val="bg1"/>
                </a:solidFill>
                <a:latin typeface="BankGothic Md BT" pitchFamily="34" charset="0"/>
              </a:rPr>
              <a:t> </a:t>
            </a:r>
            <a:r>
              <a:rPr lang="en-CA" sz="8000" b="1" dirty="0" smtClean="0">
                <a:solidFill>
                  <a:schemeClr val="tx1"/>
                </a:solidFill>
                <a:latin typeface="BankGothic Md BT" pitchFamily="34" charset="0"/>
              </a:rPr>
              <a:t>Alloy</a:t>
            </a:r>
            <a:endParaRPr lang="en-CA" sz="8000" b="1" dirty="0">
              <a:solidFill>
                <a:schemeClr val="tx1"/>
              </a:solidFill>
              <a:latin typeface="BankGothic Md B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6273225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The Custom Steel Foundry of Choice </a:t>
            </a:r>
            <a:endParaRPr lang="en-CA" sz="3200" b="1" dirty="0"/>
          </a:p>
        </p:txBody>
      </p:sp>
    </p:spTree>
    <p:custDataLst>
      <p:tags r:id="rId1"/>
    </p:custDataLst>
  </p:cSld>
  <p:clrMapOvr>
    <a:masterClrMapping/>
  </p:clrMapOvr>
  <p:transition advTm="106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620688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/>
              <a:t>Mining </a:t>
            </a:r>
            <a:endParaRPr lang="en-CA" sz="4400" b="1" dirty="0"/>
          </a:p>
        </p:txBody>
      </p:sp>
      <p:pic>
        <p:nvPicPr>
          <p:cNvPr id="4098" name="Picture 2" descr="\\Server\f\My Pictures\Raptor\IMG_8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3500" y="1844824"/>
            <a:ext cx="6042836" cy="4530403"/>
          </a:xfrm>
          <a:prstGeom prst="rect">
            <a:avLst/>
          </a:prstGeom>
          <a:noFill/>
        </p:spPr>
      </p:pic>
    </p:spTree>
  </p:cSld>
  <p:clrMapOvr>
    <a:masterClrMapping/>
  </p:clrMapOvr>
  <p:transition advTm="431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owner\Desktop\Pictures for Booth\DSCN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-459432"/>
            <a:ext cx="9984432" cy="7488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97971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 100 Yard </a:t>
            </a:r>
            <a:r>
              <a:rPr lang="en-CA" sz="3200" b="1" dirty="0"/>
              <a:t>B</a:t>
            </a:r>
            <a:r>
              <a:rPr lang="en-CA" sz="3200" b="1" dirty="0" smtClean="0"/>
              <a:t>ucket Teeth </a:t>
            </a:r>
            <a:endParaRPr lang="en-CA" sz="3200" b="1" dirty="0"/>
          </a:p>
        </p:txBody>
      </p:sp>
    </p:spTree>
  </p:cSld>
  <p:clrMapOvr>
    <a:masterClrMapping/>
  </p:clrMapOvr>
  <p:transition advTm="509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owner\Desktop\Pictures for Booth\Rap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63688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Lip Shrouds</a:t>
            </a:r>
            <a:endParaRPr lang="en-CA" sz="3200" b="1" dirty="0"/>
          </a:p>
        </p:txBody>
      </p:sp>
    </p:spTree>
  </p:cSld>
  <p:clrMapOvr>
    <a:masterClrMapping/>
  </p:clrMapOvr>
  <p:transition advTm="55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wner\Desktop\Pictures for Booth\07261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19672" y="0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Tooth Adapters </a:t>
            </a:r>
            <a:endParaRPr lang="en-CA" sz="3200" b="1" dirty="0"/>
          </a:p>
        </p:txBody>
      </p:sp>
    </p:spTree>
  </p:cSld>
  <p:clrMapOvr>
    <a:masterClrMapping/>
  </p:clrMapOvr>
  <p:transition advTm="546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wner\Desktop\Pictures for Booth\Fort Erie-20121112-0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9537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19672" y="6093296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Drilling Stabilizers  </a:t>
            </a:r>
            <a:endParaRPr lang="en-CA" sz="3200" b="1" dirty="0"/>
          </a:p>
        </p:txBody>
      </p:sp>
    </p:spTree>
  </p:cSld>
  <p:clrMapOvr>
    <a:masterClrMapping/>
  </p:clrMapOvr>
  <p:transition advTm="565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C:\Users\owner\Desktop\Pictures for Booth\IMG_81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67544"/>
            <a:ext cx="9144000" cy="832554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100 Yard Bucket Assembly  </a:t>
            </a:r>
            <a:endParaRPr lang="en-CA" sz="3200" b="1" dirty="0"/>
          </a:p>
        </p:txBody>
      </p:sp>
    </p:spTree>
  </p:cSld>
  <p:clrMapOvr>
    <a:masterClrMapping/>
  </p:clrMapOvr>
  <p:transition advTm="542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wner\Desktop\Pictures for Booth\IMG_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Manganese  Latch Bar  </a:t>
            </a:r>
            <a:endParaRPr lang="en-CA" sz="3200" b="1" dirty="0"/>
          </a:p>
        </p:txBody>
      </p:sp>
    </p:spTree>
  </p:cSld>
  <p:clrMapOvr>
    <a:masterClrMapping/>
  </p:clrMapOvr>
  <p:transition advTm="542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wner\Desktop\Pictures for Booth\DSC046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87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err="1" smtClean="0"/>
              <a:t>Penalloy</a:t>
            </a:r>
            <a:r>
              <a:rPr lang="en-CA" sz="3200" b="1" dirty="0" smtClean="0"/>
              <a:t> Castings in Action  </a:t>
            </a:r>
            <a:endParaRPr lang="en-CA" sz="3200" b="1" dirty="0"/>
          </a:p>
        </p:txBody>
      </p:sp>
    </p:spTree>
  </p:cSld>
  <p:clrMapOvr>
    <a:masterClrMapping/>
  </p:clrMapOvr>
  <p:transition advTm="5109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Oil and Gas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10242" name="Picture 2" descr="C:\Users\owner\Desktop\Pictures for Booth\09131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88840"/>
            <a:ext cx="6244952" cy="4683714"/>
          </a:xfrm>
          <a:prstGeom prst="rect">
            <a:avLst/>
          </a:prstGeom>
          <a:noFill/>
        </p:spPr>
      </p:pic>
    </p:spTree>
  </p:cSld>
  <p:clrMapOvr>
    <a:masterClrMapping/>
  </p:clrMapOvr>
  <p:transition advTm="6218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owner\Desktop\Pictures for Booth\08211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Pump Frames</a:t>
            </a:r>
            <a:endParaRPr lang="en-CA" sz="3200" b="1" dirty="0"/>
          </a:p>
        </p:txBody>
      </p:sp>
    </p:spTree>
  </p:cSld>
  <p:clrMapOvr>
    <a:masterClrMapping/>
  </p:clrMapOvr>
  <p:transition advTm="534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\\Server\g\Shipment Pictures 2013\Palliser Shipments 2013\Aug 16, 2013\08161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Pipe Line Clamps</a:t>
            </a:r>
            <a:endParaRPr lang="en-CA" sz="3200" b="1" dirty="0"/>
          </a:p>
        </p:txBody>
      </p:sp>
    </p:spTree>
  </p:cSld>
  <p:clrMapOvr>
    <a:masterClrMapping/>
  </p:clrMapOvr>
  <p:transition advTm="5485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\\Server\g\Shipment Pictures 2013\Ancaster Shipments 2013\09301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Valve Bodies</a:t>
            </a:r>
            <a:endParaRPr lang="en-CA" sz="3200" b="1" dirty="0"/>
          </a:p>
        </p:txBody>
      </p:sp>
    </p:spTree>
  </p:cSld>
  <p:clrMapOvr>
    <a:masterClrMapping/>
  </p:clrMapOvr>
  <p:transition advTm="5609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Pumps 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14338" name="Picture 2" descr="C:\Users\owner\Desktop\Pictures for Booth\Fort Erie-20120927-00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2670" y="2348880"/>
            <a:ext cx="5707642" cy="4233168"/>
          </a:xfrm>
          <a:prstGeom prst="rect">
            <a:avLst/>
          </a:prstGeom>
          <a:noFill/>
        </p:spPr>
      </p:pic>
    </p:spTree>
  </p:cSld>
  <p:clrMapOvr>
    <a:masterClrMapping/>
  </p:clrMapOvr>
  <p:transition advTm="5547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owner\Desktop\Pictures for Booth\Niagara Falls-20120116-00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6 Vane Propeller</a:t>
            </a:r>
            <a:endParaRPr lang="en-CA" sz="3200" b="1" dirty="0"/>
          </a:p>
        </p:txBody>
      </p:sp>
    </p:spTree>
  </p:cSld>
  <p:clrMapOvr>
    <a:masterClrMapping/>
  </p:clrMapOvr>
  <p:transition advTm="5703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owner\Desktop\Pictures for Booth\Blad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3 Vane Propeller</a:t>
            </a:r>
            <a:endParaRPr lang="en-CA" sz="3200" b="1" dirty="0"/>
          </a:p>
        </p:txBody>
      </p:sp>
    </p:spTree>
  </p:cSld>
  <p:clrMapOvr>
    <a:masterClrMapping/>
  </p:clrMapOvr>
  <p:transition advTm="5562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7410" name="Picture 2" descr="C:\Users\owner\Desktop\Pictures for Booth\09181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7 Vane Diffuser </a:t>
            </a:r>
            <a:endParaRPr lang="en-CA" sz="3200" b="1" dirty="0"/>
          </a:p>
        </p:txBody>
      </p:sp>
    </p:spTree>
  </p:cSld>
  <p:clrMapOvr>
    <a:masterClrMapping/>
  </p:clrMapOvr>
  <p:transition advTm="5641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8434" name="Picture 2" descr="C:\Users\owner\Desktop\Pictures for Booth\072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Stainless Pump Body</a:t>
            </a:r>
            <a:endParaRPr lang="en-CA" sz="3200" b="1" dirty="0"/>
          </a:p>
        </p:txBody>
      </p:sp>
    </p:spTree>
  </p:cSld>
  <p:clrMapOvr>
    <a:masterClrMapping/>
  </p:clrMapOvr>
  <p:transition advTm="5313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Desktop\Pictures for Booth\Fort Erie-20120927-00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42" y="19050"/>
            <a:ext cx="9169542" cy="6838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Pump Casings </a:t>
            </a:r>
            <a:endParaRPr lang="en-CA" sz="3200" b="1" dirty="0"/>
          </a:p>
        </p:txBody>
      </p:sp>
    </p:spTree>
  </p:cSld>
  <p:clrMapOvr>
    <a:masterClrMapping/>
  </p:clrMapOvr>
  <p:transition advTm="5656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Locomotive Housings  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owner\Desktop\Pictures for Booth\091213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060848"/>
            <a:ext cx="5596880" cy="4197660"/>
          </a:xfrm>
          <a:prstGeom prst="rect">
            <a:avLst/>
          </a:prstGeom>
          <a:noFill/>
        </p:spPr>
      </p:pic>
    </p:spTree>
  </p:cSld>
  <p:clrMapOvr>
    <a:masterClrMapping/>
  </p:clrMapOvr>
  <p:transition advTm="5203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wner\Desktop\Pictures for Booth\DSCN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273225"/>
            <a:ext cx="61206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 Locomotive Axle Caps</a:t>
            </a:r>
            <a:endParaRPr lang="en-CA" sz="3200" b="1" dirty="0"/>
          </a:p>
        </p:txBody>
      </p:sp>
    </p:spTree>
  </p:cSld>
  <p:clrMapOvr>
    <a:masterClrMapping/>
  </p:clrMapOvr>
  <p:transition advTm="5344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\g\Shipment Pictures 2013\AMTI Shipments 2013\September 23, 2013\09231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5780782"/>
            <a:ext cx="612068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Locomotive Traction Motor Housings</a:t>
            </a:r>
            <a:endParaRPr lang="en-CA" sz="3200" b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1712</TotalTime>
  <Words>67</Words>
  <Application>Microsoft Office PowerPoint</Application>
  <PresentationFormat>On-screen Show (4:3)</PresentationFormat>
  <Paragraphs>24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Peninsula Alloy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Oil and Gas</vt:lpstr>
      <vt:lpstr>Slide 11</vt:lpstr>
      <vt:lpstr>Slide 12</vt:lpstr>
      <vt:lpstr>Slide 13</vt:lpstr>
      <vt:lpstr>Pumps </vt:lpstr>
      <vt:lpstr>Slide 15</vt:lpstr>
      <vt:lpstr>Slide 16</vt:lpstr>
      <vt:lpstr>Slide 17</vt:lpstr>
      <vt:lpstr>S</vt:lpstr>
      <vt:lpstr>Slide 19</vt:lpstr>
      <vt:lpstr>Locomotive Housings  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jchesla@penalloy.com</cp:lastModifiedBy>
  <cp:revision>69</cp:revision>
  <dcterms:created xsi:type="dcterms:W3CDTF">2013-10-17T18:08:14Z</dcterms:created>
  <dcterms:modified xsi:type="dcterms:W3CDTF">2017-07-17T14:52:03Z</dcterms:modified>
</cp:coreProperties>
</file>